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3"/>
    <p:restoredTop sz="97598"/>
  </p:normalViewPr>
  <p:slideViewPr>
    <p:cSldViewPr snapToGrid="0">
      <p:cViewPr varScale="1">
        <p:scale>
          <a:sx n="99" d="100"/>
          <a:sy n="99" d="100"/>
        </p:scale>
        <p:origin x="114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9FDC8-5D6A-E54F-791D-785611255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6662B2-C753-75DE-6300-FA04C6E4C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584AA-55DC-6A00-8537-16ED5C65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4DA4B-8DDF-48EA-6A57-386A40DA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A60D4C-6974-0290-60ED-CAC20681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22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5718A-D6E2-821B-6487-8776644F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4720B8-E10B-2BE7-BB58-EA3F1873A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7571F7-002B-D0C6-B91A-72B6316F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819E75-AA0A-5C47-F080-D7561F8A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7223A-AE26-B109-AE2C-32844560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354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13599F-AD05-04B6-5C93-8810D5477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0E4F31-86D3-3F6B-A34D-037A03891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6570F9-B157-E500-5AA7-02A954F9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E20DE-B710-1384-A20E-14FCEEB0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25B2EA-1B25-BF68-6FEF-801CAD20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1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AAD3D-4663-B88D-90CD-2930A0A5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3CEE37-B824-F280-7686-D9B34503E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B6505A-06D8-EB99-B08C-9BA9875B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6CBEA1-BF18-2845-9379-4976D2EB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19FD16-895A-C259-71E3-AF630ECD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46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AAC9-30C0-E159-5E8F-49476609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82A10D-FA25-5A37-9460-246FADF3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5E10B7-CF88-3EF1-DFA7-7A7B0552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F0ABC5-D878-EDCC-5598-F670EE9F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AB09AF-3A35-A199-2C3E-3C1F4DE0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6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E16AE-6502-80CA-1BB5-F9689823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EAC9E5-BC2A-DCB9-7E2E-825E0EE06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C947D0-8B06-47D9-E783-92AC79616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15CCD9-633B-A110-5B5E-E40A1106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B5CA55-BCDF-D9F6-1023-69E6C17E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D762F7-A370-9AF5-D386-1792894B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12D57-B4BD-3C14-AD98-CA713B2E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D044C2-52EA-3E9D-BD81-F2386115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7981A3-A482-78D9-7AAA-7C41AE688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58D01B-6839-3848-1037-7E4FAE684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291DAB-895F-69A1-2C80-9CA493A39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EFB34D-E1A7-F4FF-D7FC-B10223D9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4B11F0-2FEC-D016-E8C4-C14A05E6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F86CC9-0637-2152-BBFB-6D97EFC4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00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9F014-DFCC-64D0-6C57-4ACE3221C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DA9AB6-90FF-B777-83FD-1C259AD8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2ABDC5-790A-184B-A5CA-96A7F2A5F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E7550-C0CC-05D7-DA97-D4471267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01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178A54-5B4F-2655-48A2-E62B7A25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64D593-F465-F86A-7581-AF9FC334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13CF8F-8177-0059-A642-621566D71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31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B1CD8-BB49-40A0-AAA9-2652BA2EB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6CAE10-872F-7D47-EA6C-D0D43F0DC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4E54F7-FED5-0ECF-2A49-10B87D4C1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A15646-7591-0247-9473-8A6A16C3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EB6B4D-145F-7893-8D9F-53C4D9EC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E73CE7-AAAD-F059-49D5-593E87F3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88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077DF-5874-D5AE-A2D1-923D3D400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B5BCAC-7F26-D274-5EB8-64D5202D7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B35271-F2F9-F1D4-09CD-D19FB9C6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2188A6-60DF-F1C3-575D-8224F0E29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F838B6-3EDD-A23F-9E7F-248AF5EC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ADE071-808A-2210-8611-C98E6B4C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02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7B5442-F43B-D430-57F0-C87FED58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F250D-B67E-ED9E-0530-7F0853541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56EF2-2A5A-EC5D-ECFB-8B200B9D7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AD2FE-7EF5-0A9E-4A4D-51A86851A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3F20C1-6A38-A7A0-8EFA-175EF1D1C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936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4E6EB27-1790-2D42-BE51-82426D53A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4F1816-E5A3-47AB-81E4-8730B35E0226}"/>
              </a:ext>
            </a:extLst>
          </p:cNvPr>
          <p:cNvSpPr txBox="1"/>
          <p:nvPr/>
        </p:nvSpPr>
        <p:spPr>
          <a:xfrm>
            <a:off x="1277020" y="2923558"/>
            <a:ext cx="9637959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baseline="30000" dirty="0">
                <a:solidFill>
                  <a:srgbClr val="0D85DC"/>
                </a:solidFill>
                <a:cs typeface="Futura Medium" panose="020B0602020204020303" pitchFamily="34" charset="-79"/>
              </a:rPr>
              <a:t>DECLARACIÓN DE POTENCIALES CONFLICTOS DE INTERESES</a:t>
            </a:r>
          </a:p>
          <a:p>
            <a:pPr algn="ctr"/>
            <a:endParaRPr lang="es-ES_tradnl" sz="2000" b="1" baseline="30000" dirty="0">
              <a:solidFill>
                <a:srgbClr val="0D85DC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4800" baseline="30000" dirty="0">
                <a:solidFill>
                  <a:srgbClr val="0D85DC"/>
                </a:solidFill>
                <a:cs typeface="Futura Medium" panose="020B0602020204020303" pitchFamily="34" charset="-79"/>
              </a:rPr>
              <a:t>Inserte el título de la presentación</a:t>
            </a:r>
          </a:p>
          <a:p>
            <a:pPr algn="ctr"/>
            <a:endParaRPr lang="es-ES_tradnl" baseline="30000" dirty="0">
              <a:solidFill>
                <a:schemeClr val="accent5">
                  <a:lumMod val="75000"/>
                </a:schemeClr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endParaRPr lang="es-ES_tradnl" baseline="30000" dirty="0">
              <a:solidFill>
                <a:srgbClr val="00A1B7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endParaRPr lang="es-ES_tradnl" baseline="30000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Relativas a esta presentación existen las siguientes relaciones que podrían ser percibidas </a:t>
            </a: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como potenciales conflictos de intereses:</a:t>
            </a:r>
          </a:p>
          <a:p>
            <a:pPr algn="ctr"/>
            <a:endParaRPr lang="es-ES_tradnl" sz="2400" b="1" baseline="30000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Inserte el nombre de todos los autores y la información sobre potenciales conflictos de intereses.</a:t>
            </a:r>
            <a:endParaRPr lang="es-ES" sz="2400" b="1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634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0C42024-D1E9-BE35-8010-DF3623B51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1F2FA2A-DEA2-DCC3-2667-44AB7B0AFB97}"/>
              </a:ext>
            </a:extLst>
          </p:cNvPr>
          <p:cNvSpPr txBox="1"/>
          <p:nvPr/>
        </p:nvSpPr>
        <p:spPr>
          <a:xfrm>
            <a:off x="370935" y="250165"/>
            <a:ext cx="1141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Diapositiva para duplicar y desarrollar su presentación</a:t>
            </a:r>
          </a:p>
        </p:txBody>
      </p:sp>
    </p:spTree>
    <p:extLst>
      <p:ext uri="{BB962C8B-B14F-4D97-AF65-F5344CB8AC3E}">
        <p14:creationId xmlns:p14="http://schemas.microsoft.com/office/powerpoint/2010/main" val="26335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C57995-DD4A-1D75-2F45-451BBD753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95D5EF8-C507-8081-CED6-F82F36B11126}"/>
              </a:ext>
            </a:extLst>
          </p:cNvPr>
          <p:cNvSpPr txBox="1"/>
          <p:nvPr/>
        </p:nvSpPr>
        <p:spPr>
          <a:xfrm>
            <a:off x="370935" y="250165"/>
            <a:ext cx="1141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Diapositiva para agradecimientos</a:t>
            </a:r>
          </a:p>
        </p:txBody>
      </p:sp>
    </p:spTree>
    <p:extLst>
      <p:ext uri="{BB962C8B-B14F-4D97-AF65-F5344CB8AC3E}">
        <p14:creationId xmlns:p14="http://schemas.microsoft.com/office/powerpoint/2010/main" val="333248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56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Futura Medium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Patricia García Segovia</cp:lastModifiedBy>
  <cp:revision>9</cp:revision>
  <dcterms:created xsi:type="dcterms:W3CDTF">2023-02-03T11:45:18Z</dcterms:created>
  <dcterms:modified xsi:type="dcterms:W3CDTF">2025-01-30T16:50:27Z</dcterms:modified>
</cp:coreProperties>
</file>