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7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31"/>
    <p:restoredTop sz="97598"/>
  </p:normalViewPr>
  <p:slideViewPr>
    <p:cSldViewPr snapToGrid="0">
      <p:cViewPr varScale="1">
        <p:scale>
          <a:sx n="175" d="100"/>
          <a:sy n="175" d="100"/>
        </p:scale>
        <p:origin x="6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7068E-3C25-064D-8E22-021C99364D3C}" type="datetimeFigureOut">
              <a:rPr lang="es-ES" smtClean="0"/>
              <a:t>18/2/26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17AD-6173-0145-BD34-D396BAC44FA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6430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7068E-3C25-064D-8E22-021C99364D3C}" type="datetimeFigureOut">
              <a:rPr lang="es-ES" smtClean="0"/>
              <a:t>18/2/26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17AD-6173-0145-BD34-D396BAC44FA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1713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7068E-3C25-064D-8E22-021C99364D3C}" type="datetimeFigureOut">
              <a:rPr lang="es-ES" smtClean="0"/>
              <a:t>18/2/26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17AD-6173-0145-BD34-D396BAC44FA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615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7068E-3C25-064D-8E22-021C99364D3C}" type="datetimeFigureOut">
              <a:rPr lang="es-ES" smtClean="0"/>
              <a:t>18/2/26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17AD-6173-0145-BD34-D396BAC44FA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8013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7068E-3C25-064D-8E22-021C99364D3C}" type="datetimeFigureOut">
              <a:rPr lang="es-ES" smtClean="0"/>
              <a:t>18/2/26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17AD-6173-0145-BD34-D396BAC44FA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1199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7068E-3C25-064D-8E22-021C99364D3C}" type="datetimeFigureOut">
              <a:rPr lang="es-ES" smtClean="0"/>
              <a:t>18/2/26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17AD-6173-0145-BD34-D396BAC44FA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4869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7068E-3C25-064D-8E22-021C99364D3C}" type="datetimeFigureOut">
              <a:rPr lang="es-ES" smtClean="0"/>
              <a:t>18/2/26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17AD-6173-0145-BD34-D396BAC44FA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7229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7068E-3C25-064D-8E22-021C99364D3C}" type="datetimeFigureOut">
              <a:rPr lang="es-ES" smtClean="0"/>
              <a:t>18/2/26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17AD-6173-0145-BD34-D396BAC44FA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8213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7068E-3C25-064D-8E22-021C99364D3C}" type="datetimeFigureOut">
              <a:rPr lang="es-ES" smtClean="0"/>
              <a:t>18/2/26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17AD-6173-0145-BD34-D396BAC44FA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0299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7068E-3C25-064D-8E22-021C99364D3C}" type="datetimeFigureOut">
              <a:rPr lang="es-ES" smtClean="0"/>
              <a:t>18/2/26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17AD-6173-0145-BD34-D396BAC44FA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2953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7068E-3C25-064D-8E22-021C99364D3C}" type="datetimeFigureOut">
              <a:rPr lang="es-ES" smtClean="0"/>
              <a:t>18/2/26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17AD-6173-0145-BD34-D396BAC44FA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4979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7068E-3C25-064D-8E22-021C99364D3C}" type="datetimeFigureOut">
              <a:rPr lang="es-ES" smtClean="0"/>
              <a:t>18/2/26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117AD-6173-0145-BD34-D396BAC44FA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989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40BDFDDF-D140-4DD9-BFD9-15264D668F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681"/>
            <a:ext cx="9144000" cy="51435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34F1816-E5A3-47AB-81E4-8730B35E0226}"/>
              </a:ext>
            </a:extLst>
          </p:cNvPr>
          <p:cNvSpPr txBox="1"/>
          <p:nvPr/>
        </p:nvSpPr>
        <p:spPr>
          <a:xfrm>
            <a:off x="957766" y="2417639"/>
            <a:ext cx="7228469" cy="1912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500" b="1" baseline="30000" dirty="0">
                <a:solidFill>
                  <a:srgbClr val="0D85DC"/>
                </a:solidFill>
                <a:cs typeface="Futura Medium" panose="020B0602020204020303" pitchFamily="34" charset="-79"/>
              </a:rPr>
              <a:t>DECLARACIÓN DE POTENCIALES CONFLICTOS DE INTERESES</a:t>
            </a:r>
          </a:p>
          <a:p>
            <a:pPr algn="ctr"/>
            <a:endParaRPr lang="es-ES_tradnl" sz="1500" b="1" baseline="30000" dirty="0">
              <a:solidFill>
                <a:srgbClr val="0D85DC"/>
              </a:solidFill>
              <a:latin typeface="+mj-lt"/>
              <a:cs typeface="Futura Medium" panose="020B0602020204020303" pitchFamily="34" charset="-79"/>
            </a:endParaRPr>
          </a:p>
          <a:p>
            <a:pPr algn="ctr"/>
            <a:r>
              <a:rPr lang="es-ES_tradnl" sz="3600" baseline="30000" dirty="0">
                <a:solidFill>
                  <a:srgbClr val="0D85DC"/>
                </a:solidFill>
                <a:cs typeface="Futura Medium" panose="020B0602020204020303" pitchFamily="34" charset="-79"/>
              </a:rPr>
              <a:t>Inserte el título de la presentación</a:t>
            </a:r>
          </a:p>
          <a:p>
            <a:pPr algn="ctr"/>
            <a:endParaRPr lang="es-ES_tradnl" sz="1013" baseline="30000" dirty="0">
              <a:solidFill>
                <a:schemeClr val="accent5">
                  <a:lumMod val="75000"/>
                </a:schemeClr>
              </a:solidFill>
              <a:latin typeface="+mj-lt"/>
              <a:cs typeface="Futura Medium" panose="020B0602020204020303" pitchFamily="34" charset="-79"/>
            </a:endParaRPr>
          </a:p>
          <a:p>
            <a:pPr algn="ctr"/>
            <a:endParaRPr lang="es-ES_tradnl" sz="1013" baseline="30000" dirty="0">
              <a:solidFill>
                <a:srgbClr val="00A1B7"/>
              </a:solidFill>
              <a:latin typeface="+mj-lt"/>
              <a:cs typeface="Futura Medium" panose="020B0602020204020303" pitchFamily="34" charset="-79"/>
            </a:endParaRPr>
          </a:p>
          <a:p>
            <a:pPr algn="ctr"/>
            <a:endParaRPr lang="es-ES_tradnl" sz="1013" baseline="30000" dirty="0">
              <a:solidFill>
                <a:srgbClr val="43B2A5"/>
              </a:solidFill>
              <a:latin typeface="+mj-lt"/>
              <a:cs typeface="Futura Medium" panose="020B0602020204020303" pitchFamily="34" charset="-79"/>
            </a:endParaRPr>
          </a:p>
          <a:p>
            <a:pPr algn="ctr"/>
            <a:r>
              <a:rPr lang="es-ES_tradnl" sz="1800" b="1" baseline="30000" dirty="0">
                <a:solidFill>
                  <a:srgbClr val="43B2A5"/>
                </a:solidFill>
                <a:latin typeface="+mj-lt"/>
                <a:cs typeface="Futura Medium" panose="020B0602020204020303" pitchFamily="34" charset="-79"/>
              </a:rPr>
              <a:t>Relativas a esta presentación existen las siguientes relaciones que podrían ser percibidas </a:t>
            </a:r>
          </a:p>
          <a:p>
            <a:pPr algn="ctr"/>
            <a:r>
              <a:rPr lang="es-ES_tradnl" sz="1800" b="1" baseline="30000" dirty="0">
                <a:solidFill>
                  <a:srgbClr val="43B2A5"/>
                </a:solidFill>
                <a:latin typeface="+mj-lt"/>
                <a:cs typeface="Futura Medium" panose="020B0602020204020303" pitchFamily="34" charset="-79"/>
              </a:rPr>
              <a:t>como potenciales conflictos de intereses:</a:t>
            </a:r>
          </a:p>
          <a:p>
            <a:pPr algn="ctr"/>
            <a:endParaRPr lang="es-ES_tradnl" sz="1800" b="1" baseline="30000" dirty="0">
              <a:solidFill>
                <a:srgbClr val="43B2A5"/>
              </a:solidFill>
              <a:latin typeface="+mj-lt"/>
              <a:cs typeface="Futura Medium" panose="020B0602020204020303" pitchFamily="34" charset="-79"/>
            </a:endParaRPr>
          </a:p>
          <a:p>
            <a:pPr algn="ctr"/>
            <a:r>
              <a:rPr lang="es-ES_tradnl" sz="1800" b="1" baseline="30000" dirty="0">
                <a:solidFill>
                  <a:srgbClr val="43B2A5"/>
                </a:solidFill>
                <a:latin typeface="+mj-lt"/>
                <a:cs typeface="Futura Medium" panose="020B0602020204020303" pitchFamily="34" charset="-79"/>
              </a:rPr>
              <a:t>Inserte el nombre de todos los autores y la información sobre potenciales conflictos de intereses.</a:t>
            </a:r>
            <a:endParaRPr lang="es-ES" sz="1800" b="1" dirty="0">
              <a:solidFill>
                <a:srgbClr val="43B2A5"/>
              </a:solidFill>
              <a:latin typeface="+mj-lt"/>
              <a:cs typeface="Futura Medium" panose="020B06020202040203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16348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EC09FD8-CD6F-8981-BB61-A792AD1BDC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57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19018F7-442A-4632-0F75-47E98FCB89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480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333</TotalTime>
  <Words>46</Words>
  <Application>Microsoft Macintosh PowerPoint</Application>
  <PresentationFormat>Presentación en pantalla (16:9)</PresentationFormat>
  <Paragraphs>10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11</cp:revision>
  <dcterms:created xsi:type="dcterms:W3CDTF">2023-02-03T11:45:18Z</dcterms:created>
  <dcterms:modified xsi:type="dcterms:W3CDTF">2026-02-18T09:17:59Z</dcterms:modified>
</cp:coreProperties>
</file>